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Hubot Sans"/>
      <p:regular r:id="rId13"/>
    </p:embeddedFont>
    <p:embeddedFont>
      <p:font typeface="Hubot Sans"/>
      <p:regular r:id="rId14"/>
    </p:embeddedFont>
    <p:embeddedFont>
      <p:font typeface="Roboto Condensed"/>
      <p:regular r:id="rId15"/>
    </p:embeddedFont>
    <p:embeddedFont>
      <p:font typeface="Roboto Condensed"/>
      <p:regular r:id="rId16"/>
    </p:embeddedFont>
    <p:embeddedFont>
      <p:font typeface="Roboto Condensed"/>
      <p:regular r:id="rId17"/>
    </p:embeddedFont>
    <p:embeddedFont>
      <p:font typeface="Roboto Condensed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25817"/>
            <a:ext cx="7556421" cy="5670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1E1E1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LOS CAMINOS DE LA QUIJADA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683668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Módulos Clave 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7685603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Módulo 1: Base de Datos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5930" y="1745694"/>
            <a:ext cx="130785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Base de datos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5930" y="2549128"/>
            <a:ext cx="7630716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La base de datos es fundamental para almacenar toda la información persistente del juego, incluyendo: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75930" y="3457932"/>
            <a:ext cx="763071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Perfiles de usuario y progreso.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75930" y="3890129"/>
            <a:ext cx="763071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Inventario de ítems y estadísticas de personajes.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75930" y="4322326"/>
            <a:ext cx="763071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Puntuaciones altas y logros.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75930" y="4754523"/>
            <a:ext cx="763071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Configuraciones del juego.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75930" y="5308640"/>
            <a:ext cx="7630716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Una estructura de datos eficiente garantiza un rendimiento óptimo y una experiencia de juego fluida.</a:t>
            </a:r>
            <a:endParaRPr lang="en-US" sz="17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5048" y="2599015"/>
            <a:ext cx="4906923" cy="49069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9987"/>
            <a:ext cx="70577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Módulo 2: El Sistema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48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466981"/>
            <a:ext cx="3664744" cy="1367909"/>
          </a:xfrm>
          <a:prstGeom prst="roundRect">
            <a:avLst>
              <a:gd name="adj" fmla="val 10695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49710" y="3466981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7" name="Text 4"/>
          <p:cNvSpPr/>
          <p:nvPr/>
        </p:nvSpPr>
        <p:spPr>
          <a:xfrm>
            <a:off x="6628924" y="3724275"/>
            <a:ext cx="30587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Motor de Renderizado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10171748" y="3466981"/>
            <a:ext cx="3664863" cy="1367909"/>
          </a:xfrm>
          <a:prstGeom prst="roundRect">
            <a:avLst>
              <a:gd name="adj" fmla="val 10695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1268" y="3466981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10" name="Text 7"/>
          <p:cNvSpPr/>
          <p:nvPr/>
        </p:nvSpPr>
        <p:spPr>
          <a:xfrm>
            <a:off x="10520482" y="37242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MOVIMIENTO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20482" y="4214693"/>
            <a:ext cx="30588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61704"/>
            <a:ext cx="3664744" cy="1367909"/>
          </a:xfrm>
          <a:prstGeom prst="roundRect">
            <a:avLst>
              <a:gd name="adj" fmla="val 10695"/>
            </a:avLst>
          </a:prstGeom>
          <a:solidFill>
            <a:srgbClr val="E8E8E3"/>
          </a:solidFill>
          <a:ln w="30480">
            <a:solidFill>
              <a:srgbClr val="C8CAC1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5061704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53189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jUGABILIDAD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5809417"/>
            <a:ext cx="30587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348" y="392311"/>
            <a:ext cx="6463308" cy="445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Módulo 3: Diagrama de Clases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99348" y="1123474"/>
            <a:ext cx="13631704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Diagrama de clases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348" y="1512094"/>
            <a:ext cx="11414522" cy="63671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99348" y="8039695"/>
            <a:ext cx="13631704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Este diagrama visualiza la estructura estática del código, mostrando las clases principales, sus atributos y los métodos, lo cual es crucial para la organización y el mantenimiento del desarrollo.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63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Módulo 4: Diagrama de Componentes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540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diagrama de componentes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472101"/>
            <a:ext cx="7556421" cy="268009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64073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Este diagrama ilustra la organización física del sistema, mostrando cómo los diferentes componentes de software interactúan entre sí.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57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14663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¡Gracias!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1133951" y="5027652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772501"/>
            <a:ext cx="30480" cy="873204"/>
          </a:xfrm>
          <a:prstGeom prst="rect">
            <a:avLst/>
          </a:prstGeom>
          <a:solidFill>
            <a:srgbClr val="1E1E1A"/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59008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Estamos listos para llevar este proyecto al siguiente nivel.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2025-10-14T02:08:05Z</dcterms:created>
  <dcterms:modified xsi:type="dcterms:W3CDTF">2025-10-14T02:08:05Z</dcterms:modified>
</cp:coreProperties>
</file>